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36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7F97DEE-F460-4437-8AD6-A5725D479C69}" type="datetimeFigureOut">
              <a:rPr lang="nb-NO"/>
              <a:pPr>
                <a:defRPr/>
              </a:pPr>
              <a:t>02.05.2013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b-NO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nb-NO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D209A7C-A5D9-4601-8C09-A89D1A909920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293316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Plassholder for lysbil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b-NO" smtClean="0"/>
          </a:p>
        </p:txBody>
      </p:sp>
      <p:sp>
        <p:nvSpPr>
          <p:cNvPr id="15363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1D546EA-DC6F-4168-8AE0-95504C64FAF5}" type="slidenum">
              <a:rPr lang="nb-NO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nb-NO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BD653-DCC6-4343-AAF7-A8137E13571F}" type="datetimeFigureOut">
              <a:rPr lang="nb-NO"/>
              <a:pPr>
                <a:defRPr/>
              </a:pPr>
              <a:t>02.05.2013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9AAC4-46D7-4AF3-B740-BA7DF65379F6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4DD2A-3D52-4CC9-8D60-596667D289BD}" type="datetimeFigureOut">
              <a:rPr lang="nb-NO"/>
              <a:pPr>
                <a:defRPr/>
              </a:pPr>
              <a:t>02.05.2013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1CA01-405E-4258-BD9C-8D9060465D08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A864B-DA43-4610-9D6B-5010953A8F65}" type="datetimeFigureOut">
              <a:rPr lang="nb-NO"/>
              <a:pPr>
                <a:defRPr/>
              </a:pPr>
              <a:t>02.05.2013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FB290-C9C4-40A0-B24B-AC208A8371D7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588C3-7C71-4DEA-8421-E2201374C9CE}" type="datetimeFigureOut">
              <a:rPr lang="nb-NO"/>
              <a:pPr>
                <a:defRPr/>
              </a:pPr>
              <a:t>02.05.2013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38BBD-27D5-4A8F-9DDC-7910FB20EC51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C9990-13CE-4291-91F0-0D9123D2EDAE}" type="datetimeFigureOut">
              <a:rPr lang="nb-NO"/>
              <a:pPr>
                <a:defRPr/>
              </a:pPr>
              <a:t>02.05.2013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9A836-5FC7-4BB1-9E0B-E812DAEBB024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DE400-76A5-4C62-AF36-D3A678889006}" type="datetimeFigureOut">
              <a:rPr lang="nb-NO"/>
              <a:pPr>
                <a:defRPr/>
              </a:pPr>
              <a:t>02.05.2013</a:t>
            </a:fld>
            <a:endParaRPr lang="nb-NO" dirty="0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F6A0A-8A72-4AD7-901C-A60CE73D69D9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53605-BBD8-4531-9ED3-26CAA389DA85}" type="datetimeFigureOut">
              <a:rPr lang="nb-NO"/>
              <a:pPr>
                <a:defRPr/>
              </a:pPr>
              <a:t>02.05.2013</a:t>
            </a:fld>
            <a:endParaRPr lang="nb-NO" dirty="0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2D9E6-ABC7-423F-AA26-3DE913658E78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21721-861E-4A4C-B5D3-80534D7B7D2A}" type="datetimeFigureOut">
              <a:rPr lang="nb-NO"/>
              <a:pPr>
                <a:defRPr/>
              </a:pPr>
              <a:t>02.05.2013</a:t>
            </a:fld>
            <a:endParaRPr lang="nb-NO" dirty="0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4FE56-52C6-4592-AAA0-A83FDC671EF8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F9E68-7F6A-44EF-A539-20340942D0F1}" type="datetimeFigureOut">
              <a:rPr lang="nb-NO"/>
              <a:pPr>
                <a:defRPr/>
              </a:pPr>
              <a:t>02.05.2013</a:t>
            </a:fld>
            <a:endParaRPr lang="nb-NO" dirty="0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FFAE4-4692-4EB3-8137-7063877E4ACF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69440-079E-42ED-9BF4-A283B7906B05}" type="datetimeFigureOut">
              <a:rPr lang="nb-NO"/>
              <a:pPr>
                <a:defRPr/>
              </a:pPr>
              <a:t>02.05.2013</a:t>
            </a:fld>
            <a:endParaRPr lang="nb-NO" dirty="0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1891B-8297-4571-BE2E-2D182DA31EAE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131B8-F284-4043-A41F-74B1C8F4C733}" type="datetimeFigureOut">
              <a:rPr lang="nb-NO"/>
              <a:pPr>
                <a:defRPr/>
              </a:pPr>
              <a:t>02.05.2013</a:t>
            </a:fld>
            <a:endParaRPr lang="nb-NO" dirty="0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BF7D3-2E10-4308-9770-E22712F51365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1A1E871-94B6-42B2-B063-69F46CC41D0F}" type="datetimeFigureOut">
              <a:rPr lang="nb-NO"/>
              <a:pPr>
                <a:defRPr/>
              </a:pPr>
              <a:t>02.05.2013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F18D09F-5BE7-4177-B432-CC3A8604E2FF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tel 1"/>
          <p:cNvSpPr>
            <a:spLocks noGrp="1"/>
          </p:cNvSpPr>
          <p:nvPr>
            <p:ph type="ctrTitle"/>
          </p:nvPr>
        </p:nvSpPr>
        <p:spPr>
          <a:xfrm>
            <a:off x="0" y="1187625"/>
            <a:ext cx="6858000" cy="1080119"/>
          </a:xfrm>
        </p:spPr>
        <p:txBody>
          <a:bodyPr/>
          <a:lstStyle/>
          <a:p>
            <a:pPr eaLnBrk="1" hangingPunct="1"/>
            <a:r>
              <a:rPr lang="nb-NO" sz="2400" b="1" dirty="0" smtClean="0">
                <a:latin typeface="Arial" pitchFamily="34" charset="0"/>
                <a:cs typeface="Arial" pitchFamily="34" charset="0"/>
              </a:rPr>
              <a:t>Information </a:t>
            </a:r>
            <a:r>
              <a:rPr lang="nb-NO" sz="2400" b="1" dirty="0" smtClean="0">
                <a:latin typeface="Arial" pitchFamily="34" charset="0"/>
                <a:cs typeface="Arial" pitchFamily="34" charset="0"/>
              </a:rPr>
              <a:t>Touch-</a:t>
            </a:r>
            <a:r>
              <a:rPr lang="nb-NO" sz="2400" b="1" dirty="0" err="1" smtClean="0">
                <a:latin typeface="Arial" pitchFamily="34" charset="0"/>
                <a:cs typeface="Arial" pitchFamily="34" charset="0"/>
              </a:rPr>
              <a:t>Free</a:t>
            </a:r>
            <a:r>
              <a:rPr lang="nb-NO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nb-NO" sz="2400" b="1" dirty="0" smtClean="0">
                <a:latin typeface="Arial" pitchFamily="34" charset="0"/>
                <a:cs typeface="Arial" pitchFamily="34" charset="0"/>
              </a:rPr>
              <a:t>06/05</a:t>
            </a:r>
            <a:endParaRPr lang="nb-NO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34" name="Undertittel 2"/>
          <p:cNvSpPr>
            <a:spLocks noGrp="1"/>
          </p:cNvSpPr>
          <p:nvPr>
            <p:ph type="subTitle" idx="1"/>
          </p:nvPr>
        </p:nvSpPr>
        <p:spPr>
          <a:xfrm>
            <a:off x="333375" y="2195736"/>
            <a:ext cx="4492757" cy="136815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nb-NO" sz="1400" b="1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emiTag</a:t>
            </a:r>
            <a:endParaRPr lang="nb-NO" sz="14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l"/>
            <a:r>
              <a:rPr lang="en-US" sz="1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11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emiTag</a:t>
            </a:r>
            <a:r>
              <a:rPr lang="en-US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should be strapped around the wrist as shown on the picture. </a:t>
            </a:r>
            <a:r>
              <a:rPr lang="en-US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1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igh </a:t>
            </a:r>
            <a:r>
              <a:rPr lang="en-US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speed </a:t>
            </a:r>
            <a:r>
              <a:rPr lang="en-US" sz="1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punching </a:t>
            </a:r>
            <a:r>
              <a:rPr lang="en-US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 performed by holding the </a:t>
            </a:r>
            <a:r>
              <a:rPr lang="en-US" sz="11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emiTag</a:t>
            </a:r>
            <a:r>
              <a:rPr lang="en-US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20-50 cm from the control for a short moment. The LED light in the </a:t>
            </a:r>
            <a:r>
              <a:rPr lang="en-US" sz="11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emiTag</a:t>
            </a:r>
            <a:r>
              <a:rPr lang="en-US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will start flashing, and keeps flashing for 10 seconds after the punch. </a:t>
            </a:r>
            <a:endParaRPr lang="nb-NO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nb-NO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NOTE! It is important to see this flashing, since this is the only feedback telling you that the punch is performed correctly!!!!!!! </a:t>
            </a:r>
            <a:endParaRPr lang="en-US" sz="1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439" name="TekstSylinder 8"/>
          <p:cNvSpPr txBox="1">
            <a:spLocks noChangeArrowheads="1"/>
          </p:cNvSpPr>
          <p:nvPr/>
        </p:nvSpPr>
        <p:spPr bwMode="auto">
          <a:xfrm>
            <a:off x="1210498" y="4067944"/>
            <a:ext cx="5647503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/>
              <a:t>TOUCH-FREE PRO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sz="1100" dirty="0" smtClean="0"/>
              <a:t>The </a:t>
            </a:r>
            <a:r>
              <a:rPr lang="en-US" sz="1100" dirty="0"/>
              <a:t>controls are of the type Touch-Free PRO. </a:t>
            </a:r>
            <a:endParaRPr lang="en-US" sz="1100" dirty="0"/>
          </a:p>
          <a:p>
            <a:r>
              <a:rPr lang="nb-NO" sz="1100" dirty="0" smtClean="0"/>
              <a:t>Punching </a:t>
            </a:r>
            <a:r>
              <a:rPr lang="nb-NO" sz="1100" dirty="0"/>
              <a:t>range is 75cm. </a:t>
            </a:r>
            <a:endParaRPr lang="nb-NO" sz="1100" dirty="0" smtClean="0"/>
          </a:p>
          <a:p>
            <a:r>
              <a:rPr lang="en-US" sz="1100" dirty="0" smtClean="0"/>
              <a:t>The </a:t>
            </a:r>
            <a:r>
              <a:rPr lang="en-US" sz="1100" dirty="0"/>
              <a:t>range is reduced by punching in high speed. </a:t>
            </a:r>
            <a:endParaRPr lang="en-US" sz="1100" dirty="0" smtClean="0"/>
          </a:p>
          <a:p>
            <a:r>
              <a:rPr lang="en-US" sz="1100" dirty="0" smtClean="0"/>
              <a:t>Touch-Free </a:t>
            </a:r>
            <a:r>
              <a:rPr lang="en-US" sz="1100" dirty="0" smtClean="0"/>
              <a:t>PRO </a:t>
            </a:r>
            <a:r>
              <a:rPr lang="en-US" sz="1100" dirty="0" smtClean="0"/>
              <a:t>unit is placed inside the o-flag.</a:t>
            </a:r>
            <a:endParaRPr lang="en-US" sz="1100" dirty="0"/>
          </a:p>
          <a:p>
            <a:r>
              <a:rPr lang="en-US" sz="1100" dirty="0" smtClean="0"/>
              <a:t>Code number is placed on top.</a:t>
            </a:r>
          </a:p>
          <a:p>
            <a:endParaRPr lang="en-US" sz="1100" dirty="0" smtClean="0"/>
          </a:p>
          <a:p>
            <a:r>
              <a:rPr lang="en-US" sz="1100" b="1" dirty="0"/>
              <a:t>It is not necessary to touch the </a:t>
            </a:r>
            <a:r>
              <a:rPr lang="en-US" sz="1100" b="1" dirty="0" smtClean="0"/>
              <a:t>control unit. </a:t>
            </a:r>
            <a:r>
              <a:rPr lang="en-US" sz="1100" b="1" dirty="0"/>
              <a:t>Touch Free means </a:t>
            </a:r>
            <a:r>
              <a:rPr lang="en-US" sz="1100" b="1" dirty="0" smtClean="0"/>
              <a:t>Touch Free!</a:t>
            </a:r>
            <a:r>
              <a:rPr lang="en-US" sz="1100" b="1" dirty="0"/>
              <a:t/>
            </a:r>
            <a:br>
              <a:rPr lang="en-US" sz="1100" b="1" dirty="0"/>
            </a:br>
            <a:r>
              <a:rPr lang="en-US" sz="1100" dirty="0"/>
              <a:t/>
            </a:r>
            <a:br>
              <a:rPr lang="en-US" sz="1100" dirty="0"/>
            </a:br>
            <a:r>
              <a:rPr lang="en-US" sz="1100" dirty="0"/>
              <a:t>START</a:t>
            </a:r>
            <a:br>
              <a:rPr lang="en-US" sz="1100" dirty="0"/>
            </a:br>
            <a:r>
              <a:rPr lang="nb-NO" sz="1100" dirty="0" smtClean="0"/>
              <a:t>•</a:t>
            </a:r>
            <a:r>
              <a:rPr lang="nb-NO" sz="1100" dirty="0"/>
              <a:t>Touch-</a:t>
            </a:r>
            <a:r>
              <a:rPr lang="nb-NO" sz="1100" dirty="0" err="1"/>
              <a:t>Free</a:t>
            </a:r>
            <a:r>
              <a:rPr lang="nb-NO" sz="1100" dirty="0"/>
              <a:t> Start PRO. </a:t>
            </a:r>
          </a:p>
          <a:p>
            <a:r>
              <a:rPr lang="en-US" sz="1100" dirty="0"/>
              <a:t>•Starting unit to “zero” the </a:t>
            </a:r>
            <a:r>
              <a:rPr lang="en-US" sz="1100" dirty="0" err="1"/>
              <a:t>emiTags</a:t>
            </a:r>
            <a:r>
              <a:rPr lang="en-US" sz="1100" dirty="0"/>
              <a:t> at start. This is also a check that the </a:t>
            </a:r>
            <a:r>
              <a:rPr lang="en-US" sz="1100" dirty="0" err="1" smtClean="0"/>
              <a:t>emiTag</a:t>
            </a:r>
            <a:r>
              <a:rPr lang="en-US" sz="1100" dirty="0" smtClean="0"/>
              <a:t> </a:t>
            </a:r>
            <a:r>
              <a:rPr lang="en-US" sz="1100" dirty="0"/>
              <a:t>are working. </a:t>
            </a:r>
          </a:p>
          <a:p>
            <a:r>
              <a:rPr lang="en-US" sz="1100" dirty="0"/>
              <a:t/>
            </a:r>
            <a:br>
              <a:rPr lang="en-US" sz="1100" dirty="0"/>
            </a:br>
            <a:r>
              <a:rPr lang="en-US" sz="1100" dirty="0" smtClean="0"/>
              <a:t>Finish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At </a:t>
            </a:r>
            <a:r>
              <a:rPr lang="en-US" sz="1100" dirty="0"/>
              <a:t>finish there are loops on the ground so you can pass the finish line at full speed. The readout is after the finish line.</a:t>
            </a:r>
            <a:endParaRPr lang="en-US" sz="1100" dirty="0"/>
          </a:p>
        </p:txBody>
      </p:sp>
      <p:sp>
        <p:nvSpPr>
          <p:cNvPr id="18442" name="TekstSylinder 11"/>
          <p:cNvSpPr txBox="1">
            <a:spLocks noChangeArrowheads="1"/>
          </p:cNvSpPr>
          <p:nvPr/>
        </p:nvSpPr>
        <p:spPr bwMode="auto">
          <a:xfrm>
            <a:off x="115888" y="7740353"/>
            <a:ext cx="237700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dirty="0"/>
              <a:t>Example of </a:t>
            </a:r>
            <a:r>
              <a:rPr lang="en-US" sz="1100" dirty="0" smtClean="0"/>
              <a:t>punching </a:t>
            </a:r>
            <a:r>
              <a:rPr lang="en-US" sz="1100" dirty="0"/>
              <a:t>and check </a:t>
            </a:r>
            <a:r>
              <a:rPr lang="en-US" sz="1100" dirty="0" smtClean="0"/>
              <a:t>of correct punch </a:t>
            </a:r>
            <a:r>
              <a:rPr lang="en-US" sz="1100" dirty="0"/>
              <a:t>at high speed</a:t>
            </a:r>
            <a:endParaRPr lang="nb-NO" sz="1100" dirty="0"/>
          </a:p>
        </p:txBody>
      </p:sp>
      <p:pic>
        <p:nvPicPr>
          <p:cNvPr id="18444" name="Bilde 17" descr="emi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5888" y="8532813"/>
            <a:ext cx="1557337" cy="61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9160" y="2267744"/>
            <a:ext cx="1790700" cy="134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319" y="4067944"/>
            <a:ext cx="828704" cy="1044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22" y="5292080"/>
            <a:ext cx="769098" cy="964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4" descr="C:\Users\Tommy\Documents\touchfree1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932" y="7046883"/>
            <a:ext cx="1257813" cy="1941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Tommy\Documents\touchfree2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9120" y="7046883"/>
            <a:ext cx="1584176" cy="1941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www.britishorienteering.org.uk/images/top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5301208" cy="776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British Orienteering Championships 201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7009" y="11485"/>
            <a:ext cx="1540992" cy="869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6809</TotalTime>
  <Words>97</Words>
  <Application>Microsoft Office PowerPoint</Application>
  <PresentationFormat>Skjermfremvisning (4:3)</PresentationFormat>
  <Paragraphs>17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2" baseType="lpstr">
      <vt:lpstr>Office-tema</vt:lpstr>
      <vt:lpstr>Information Touch-Free 06/05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Tommy</dc:creator>
  <cp:lastModifiedBy>Tommy</cp:lastModifiedBy>
  <cp:revision>70</cp:revision>
  <cp:lastPrinted>2013-05-02T13:12:46Z</cp:lastPrinted>
  <dcterms:created xsi:type="dcterms:W3CDTF">2011-01-25T14:15:15Z</dcterms:created>
  <dcterms:modified xsi:type="dcterms:W3CDTF">2013-05-02T13:20:58Z</dcterms:modified>
</cp:coreProperties>
</file>