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F97DEE-F460-4437-8AD6-A5725D479C69}" type="datetimeFigureOut">
              <a:rPr lang="nb-NO"/>
              <a:pPr>
                <a:defRPr/>
              </a:pPr>
              <a:t>16.04.2013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209A7C-A5D9-4601-8C09-A89D1A90992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331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536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D546EA-DC6F-4168-8AE0-95504C64FAF5}" type="slidenum">
              <a:rPr lang="nb-NO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b-NO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D653-DCC6-4343-AAF7-A8137E13571F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AAC4-46D7-4AF3-B740-BA7DF65379F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DD2A-3D52-4CC9-8D60-596667D289BD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1CA01-405E-4258-BD9C-8D9060465D0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864B-DA43-4610-9D6B-5010953A8F65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B290-C9C4-40A0-B24B-AC208A8371D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88C3-7C71-4DEA-8421-E2201374C9CE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8BBD-27D5-4A8F-9DDC-7910FB20EC5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9990-13CE-4291-91F0-0D9123D2EDAE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A836-5FC7-4BB1-9E0B-E812DAEBB02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DE400-76A5-4C62-AF36-D3A678889006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6A0A-8A72-4AD7-901C-A60CE73D69D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3605-BBD8-4531-9ED3-26CAA389DA85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D9E6-ABC7-423F-AA26-3DE913658E7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1721-861E-4A4C-B5D3-80534D7B7D2A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FE56-52C6-4592-AAA0-A83FDC671EF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9E68-7F6A-44EF-A539-20340942D0F1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FAE4-4692-4EB3-8137-7063877E4AC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9440-079E-42ED-9BF4-A283B7906B05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891B-8297-4571-BE2E-2D182DA31EA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31B8-F284-4043-A41F-74B1C8F4C733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F7D3-2E10-4308-9770-E22712F5136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A1E871-94B6-42B2-B063-69F46CC41D0F}" type="datetimeFigureOut">
              <a:rPr lang="nb-NO"/>
              <a:pPr>
                <a:defRPr/>
              </a:pPr>
              <a:t>16.04.2013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8D09F-5BE7-4177-B432-CC3A8604E2F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ctrTitle"/>
          </p:nvPr>
        </p:nvSpPr>
        <p:spPr>
          <a:xfrm>
            <a:off x="0" y="2003909"/>
            <a:ext cx="6858000" cy="911907"/>
          </a:xfrm>
        </p:spPr>
        <p:txBody>
          <a:bodyPr/>
          <a:lstStyle/>
          <a:p>
            <a:pPr eaLnBrk="1" hangingPunct="1"/>
            <a:r>
              <a:rPr lang="nb-NO" sz="2400" b="1" dirty="0" smtClean="0">
                <a:latin typeface="Arial" pitchFamily="34" charset="0"/>
                <a:cs typeface="Arial" pitchFamily="34" charset="0"/>
              </a:rPr>
              <a:t>Informasjon Touch-</a:t>
            </a:r>
            <a:r>
              <a:rPr lang="nb-NO" sz="2400" b="1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nb-NO" sz="2400" b="1" dirty="0" smtClean="0">
                <a:latin typeface="Arial" pitchFamily="34" charset="0"/>
                <a:cs typeface="Arial" pitchFamily="34" charset="0"/>
              </a:rPr>
              <a:t> 26/04</a:t>
            </a:r>
            <a:endParaRPr lang="nb-NO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Undertittel 2"/>
          <p:cNvSpPr>
            <a:spLocks noGrp="1"/>
          </p:cNvSpPr>
          <p:nvPr>
            <p:ph type="subTitle" idx="1"/>
          </p:nvPr>
        </p:nvSpPr>
        <p:spPr>
          <a:xfrm>
            <a:off x="333375" y="3053454"/>
            <a:ext cx="4492757" cy="115850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1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emiTag</a:t>
            </a:r>
            <a:endParaRPr lang="nb-NO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nb-NO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Fest brikken rundt håndleddet som bildet viser. Ved stempling i høy fart må man holde brikken innenfor 20-50 cm fra </a:t>
            </a:r>
            <a:r>
              <a:rPr lang="nb-NO" sz="1100" smtClean="0">
                <a:solidFill>
                  <a:schemeClr val="tx1"/>
                </a:solidFill>
                <a:latin typeface="Arial" charset="0"/>
                <a:cs typeface="Arial" charset="0"/>
              </a:rPr>
              <a:t>skjermen </a:t>
            </a:r>
            <a:r>
              <a:rPr lang="nb-NO" sz="1100" smtClean="0">
                <a:solidFill>
                  <a:schemeClr val="tx1"/>
                </a:solidFill>
                <a:latin typeface="Arial" charset="0"/>
                <a:cs typeface="Arial" charset="0"/>
              </a:rPr>
              <a:t>til </a:t>
            </a:r>
            <a:r>
              <a:rPr lang="nb-NO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brikken blinker. </a:t>
            </a:r>
            <a:r>
              <a:rPr lang="nb-NO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LED </a:t>
            </a:r>
            <a:r>
              <a:rPr lang="nb-NO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lyset i brikken vil blinke i 10 sekunder fra godkjent stempling.</a:t>
            </a:r>
          </a:p>
          <a:p>
            <a:pPr algn="l" eaLnBrk="1" hangingPunct="1">
              <a:lnSpc>
                <a:spcPct val="80000"/>
              </a:lnSpc>
            </a:pPr>
            <a:r>
              <a:rPr lang="nb-NO" sz="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NB! Det er viktig at dere ser blinkingen. Detter er den eneste bekreftelsen på godkjent stempling!</a:t>
            </a:r>
            <a:endParaRPr lang="en-US" sz="11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39" name="TekstSylinder 8"/>
          <p:cNvSpPr txBox="1">
            <a:spLocks noChangeArrowheads="1"/>
          </p:cNvSpPr>
          <p:nvPr/>
        </p:nvSpPr>
        <p:spPr bwMode="auto">
          <a:xfrm>
            <a:off x="1421233" y="4396480"/>
            <a:ext cx="5436768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TOUCH-FREE PRO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100" dirty="0" err="1" smtClean="0"/>
              <a:t>Postene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</a:t>
            </a:r>
            <a:r>
              <a:rPr lang="en-US" sz="1100" dirty="0" err="1" smtClean="0"/>
              <a:t>av</a:t>
            </a:r>
            <a:r>
              <a:rPr lang="en-US" sz="1100" dirty="0" smtClean="0"/>
              <a:t> </a:t>
            </a:r>
            <a:r>
              <a:rPr lang="en-US" sz="1100" dirty="0" err="1" smtClean="0"/>
              <a:t>typen</a:t>
            </a:r>
            <a:r>
              <a:rPr lang="en-US" sz="1100" dirty="0" smtClean="0"/>
              <a:t> Touch-Free </a:t>
            </a:r>
            <a:r>
              <a:rPr lang="en-US" sz="1100" dirty="0"/>
              <a:t>PRO.</a:t>
            </a:r>
            <a:br>
              <a:rPr lang="en-US" sz="1100" dirty="0"/>
            </a:br>
            <a:r>
              <a:rPr lang="en-US" sz="1100" dirty="0" err="1" smtClean="0"/>
              <a:t>Stemplingsavstand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75cm </a:t>
            </a:r>
            <a:r>
              <a:rPr lang="en-US" sz="1100" dirty="0" err="1" smtClean="0"/>
              <a:t>når</a:t>
            </a:r>
            <a:r>
              <a:rPr lang="en-US" sz="1100" dirty="0" smtClean="0"/>
              <a:t> man </a:t>
            </a:r>
            <a:r>
              <a:rPr lang="en-US" sz="1100" dirty="0" err="1" smtClean="0"/>
              <a:t>står</a:t>
            </a:r>
            <a:r>
              <a:rPr lang="en-US" sz="1100" dirty="0" smtClean="0"/>
              <a:t> </a:t>
            </a:r>
            <a:r>
              <a:rPr lang="en-US" sz="1100" dirty="0" err="1" smtClean="0"/>
              <a:t>stille</a:t>
            </a:r>
            <a:r>
              <a:rPr lang="en-US" sz="1100" dirty="0" smtClean="0"/>
              <a:t>. </a:t>
            </a:r>
            <a:r>
              <a:rPr lang="en-US" sz="1100" dirty="0" err="1" smtClean="0"/>
              <a:t>Stemplingsavstanden</a:t>
            </a:r>
            <a:r>
              <a:rPr lang="en-US" sz="1100" dirty="0" smtClean="0"/>
              <a:t> </a:t>
            </a:r>
            <a:r>
              <a:rPr lang="en-US" sz="1100" dirty="0" err="1" smtClean="0"/>
              <a:t>minsker</a:t>
            </a:r>
            <a:r>
              <a:rPr lang="en-US" sz="1100" dirty="0" smtClean="0"/>
              <a:t> I </a:t>
            </a:r>
            <a:r>
              <a:rPr lang="en-US" sz="1100" dirty="0" err="1" smtClean="0"/>
              <a:t>høy</a:t>
            </a:r>
            <a:r>
              <a:rPr lang="en-US" sz="1100" dirty="0" smtClean="0"/>
              <a:t> fart. </a:t>
            </a:r>
            <a:r>
              <a:rPr lang="en-US" sz="1100" dirty="0"/>
              <a:t>Touch-Free </a:t>
            </a:r>
            <a:r>
              <a:rPr lang="en-US" sz="1100" dirty="0" smtClean="0"/>
              <a:t>PRO </a:t>
            </a:r>
            <a:r>
              <a:rPr lang="en-US" sz="1100" dirty="0" err="1" smtClean="0"/>
              <a:t>postenheten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</a:t>
            </a:r>
            <a:r>
              <a:rPr lang="en-US" sz="1100" dirty="0" err="1" smtClean="0"/>
              <a:t>inne</a:t>
            </a:r>
            <a:r>
              <a:rPr lang="en-US" sz="1100" dirty="0" smtClean="0"/>
              <a:t> I </a:t>
            </a:r>
            <a:r>
              <a:rPr lang="en-US" sz="1100" dirty="0" err="1" smtClean="0"/>
              <a:t>skjermen</a:t>
            </a:r>
            <a:r>
              <a:rPr lang="en-US" sz="1100" dirty="0" smtClean="0"/>
              <a:t>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err="1" smtClean="0"/>
              <a:t>Postkoden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</a:t>
            </a:r>
            <a:r>
              <a:rPr lang="en-US" sz="1100" dirty="0" err="1" smtClean="0"/>
              <a:t>festet</a:t>
            </a:r>
            <a:r>
              <a:rPr lang="en-US" sz="1100" dirty="0" smtClean="0"/>
              <a:t> </a:t>
            </a:r>
            <a:r>
              <a:rPr lang="en-US" sz="1100" dirty="0" err="1" smtClean="0"/>
              <a:t>ovenfor</a:t>
            </a:r>
            <a:r>
              <a:rPr lang="en-US" sz="1100" dirty="0" smtClean="0"/>
              <a:t> </a:t>
            </a:r>
            <a:r>
              <a:rPr lang="en-US" sz="1100" dirty="0" err="1" smtClean="0"/>
              <a:t>skjermen</a:t>
            </a:r>
            <a:r>
              <a:rPr lang="en-US" sz="1100" dirty="0" smtClean="0"/>
              <a:t>.</a:t>
            </a:r>
          </a:p>
          <a:p>
            <a:r>
              <a:rPr lang="en-US" sz="1100" b="1" dirty="0" err="1" smtClean="0"/>
              <a:t>Det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ikke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nødvendig</a:t>
            </a:r>
            <a:r>
              <a:rPr lang="en-US" sz="1100" b="1" dirty="0" smtClean="0"/>
              <a:t> å </a:t>
            </a:r>
            <a:r>
              <a:rPr lang="en-US" sz="1100" b="1" dirty="0" err="1" smtClean="0"/>
              <a:t>berøre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posten</a:t>
            </a:r>
            <a:r>
              <a:rPr lang="en-US" sz="1100" b="1" dirty="0" smtClean="0"/>
              <a:t>. Touch Free </a:t>
            </a:r>
            <a:r>
              <a:rPr lang="en-US" sz="1100" b="1" dirty="0" err="1" smtClean="0"/>
              <a:t>betyr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berøringsfritt</a:t>
            </a:r>
            <a:r>
              <a:rPr lang="en-US" sz="1100" b="1" dirty="0" smtClean="0"/>
              <a:t>!!</a:t>
            </a:r>
            <a:r>
              <a:rPr lang="en-US" sz="1100" b="1" dirty="0"/>
              <a:t/>
            </a:r>
            <a:br>
              <a:rPr lang="en-US" sz="1100" b="1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START</a:t>
            </a:r>
            <a:br>
              <a:rPr lang="en-US" sz="1100" dirty="0"/>
            </a:br>
            <a:r>
              <a:rPr lang="en-US" sz="1100" dirty="0"/>
              <a:t>Touch-Free Start PRO. Hold </a:t>
            </a:r>
            <a:r>
              <a:rPr lang="en-US" sz="1100" dirty="0" err="1" smtClean="0"/>
              <a:t>emiTag</a:t>
            </a:r>
            <a:r>
              <a:rPr lang="en-US" sz="1100" dirty="0" smtClean="0"/>
              <a:t> </a:t>
            </a:r>
            <a:r>
              <a:rPr lang="en-US" sz="1100" dirty="0" err="1" smtClean="0"/>
              <a:t>brikken</a:t>
            </a:r>
            <a:r>
              <a:rPr lang="en-US" sz="1100" dirty="0" smtClean="0"/>
              <a:t> </a:t>
            </a:r>
            <a:r>
              <a:rPr lang="en-US" sz="1100" dirty="0" err="1" smtClean="0"/>
              <a:t>inntil</a:t>
            </a:r>
            <a:r>
              <a:rPr lang="en-US" sz="1100" dirty="0" smtClean="0"/>
              <a:t> </a:t>
            </a:r>
            <a:r>
              <a:rPr lang="en-US" sz="1100" dirty="0" err="1" smtClean="0"/>
              <a:t>startenheten</a:t>
            </a:r>
            <a:r>
              <a:rPr lang="en-US" sz="1100" dirty="0" smtClean="0"/>
              <a:t> for å “</a:t>
            </a:r>
            <a:r>
              <a:rPr lang="en-US" sz="1100" dirty="0" err="1" smtClean="0"/>
              <a:t>nulle</a:t>
            </a:r>
            <a:r>
              <a:rPr lang="en-US" sz="1100" dirty="0" smtClean="0"/>
              <a:t>” </a:t>
            </a:r>
            <a:r>
              <a:rPr lang="en-US" sz="1100" dirty="0" err="1" smtClean="0"/>
              <a:t>brikken</a:t>
            </a:r>
            <a:r>
              <a:rPr lang="en-US" sz="1100" dirty="0" smtClean="0"/>
              <a:t>. </a:t>
            </a:r>
            <a:r>
              <a:rPr lang="en-US" sz="1100" dirty="0" err="1" smtClean="0"/>
              <a:t>Startenheten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</a:t>
            </a:r>
            <a:r>
              <a:rPr lang="en-US" sz="1100" dirty="0" err="1" smtClean="0"/>
              <a:t>plasset</a:t>
            </a:r>
            <a:r>
              <a:rPr lang="en-US" sz="1100" dirty="0" smtClean="0"/>
              <a:t> </a:t>
            </a:r>
            <a:r>
              <a:rPr lang="en-US" sz="1100" dirty="0" err="1" smtClean="0"/>
              <a:t>ved</a:t>
            </a:r>
            <a:r>
              <a:rPr lang="en-US" sz="1100" dirty="0" smtClean="0"/>
              <a:t> </a:t>
            </a:r>
            <a:r>
              <a:rPr lang="en-US" sz="1100" dirty="0" err="1" smtClean="0"/>
              <a:t>inngangen</a:t>
            </a:r>
            <a:r>
              <a:rPr lang="en-US" sz="1100" dirty="0" smtClean="0"/>
              <a:t> </a:t>
            </a:r>
            <a:r>
              <a:rPr lang="en-US" sz="1100" dirty="0" err="1" smtClean="0"/>
              <a:t>til</a:t>
            </a:r>
            <a:r>
              <a:rPr lang="en-US" sz="1100" dirty="0" smtClean="0"/>
              <a:t> </a:t>
            </a:r>
            <a:r>
              <a:rPr lang="en-US" sz="1100" dirty="0" err="1" smtClean="0"/>
              <a:t>startområdet</a:t>
            </a:r>
            <a:r>
              <a:rPr lang="en-US" sz="1100" dirty="0" smtClean="0"/>
              <a:t>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err="1" smtClean="0"/>
              <a:t>Målgang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I </a:t>
            </a:r>
            <a:r>
              <a:rPr lang="en-US" sz="1100" dirty="0" err="1" smtClean="0"/>
              <a:t>mål</a:t>
            </a:r>
            <a:r>
              <a:rPr lang="en-US" sz="1100" dirty="0" smtClean="0"/>
              <a:t> </a:t>
            </a:r>
            <a:r>
              <a:rPr lang="en-US" sz="1100" dirty="0" err="1" smtClean="0"/>
              <a:t>er</a:t>
            </a:r>
            <a:r>
              <a:rPr lang="en-US" sz="1100" dirty="0" smtClean="0"/>
              <a:t> </a:t>
            </a:r>
            <a:r>
              <a:rPr lang="en-US" sz="1100" dirty="0" err="1" smtClean="0"/>
              <a:t>det</a:t>
            </a:r>
            <a:r>
              <a:rPr lang="en-US" sz="1100" dirty="0" smtClean="0"/>
              <a:t> </a:t>
            </a:r>
            <a:r>
              <a:rPr lang="en-US" sz="1100" dirty="0" err="1" smtClean="0"/>
              <a:t>looper</a:t>
            </a:r>
            <a:r>
              <a:rPr lang="en-US" sz="1100" dirty="0" smtClean="0"/>
              <a:t> </a:t>
            </a:r>
            <a:r>
              <a:rPr lang="en-US" sz="1100" dirty="0" smtClean="0"/>
              <a:t>I </a:t>
            </a:r>
            <a:r>
              <a:rPr lang="en-US" sz="1100" dirty="0" err="1" smtClean="0"/>
              <a:t>bakken</a:t>
            </a:r>
            <a:r>
              <a:rPr lang="en-US" sz="1100" dirty="0" smtClean="0"/>
              <a:t>. </a:t>
            </a:r>
            <a:r>
              <a:rPr lang="en-US" sz="1100" dirty="0" err="1" smtClean="0"/>
              <a:t>Løp</a:t>
            </a:r>
            <a:r>
              <a:rPr lang="en-US" sz="1100" dirty="0" smtClean="0"/>
              <a:t> I full fart over </a:t>
            </a:r>
            <a:r>
              <a:rPr lang="en-US" sz="1100" dirty="0" err="1" smtClean="0"/>
              <a:t>mål</a:t>
            </a:r>
            <a:r>
              <a:rPr lang="en-US" sz="1100" dirty="0" smtClean="0"/>
              <a:t>.</a:t>
            </a:r>
          </a:p>
          <a:p>
            <a:r>
              <a:rPr lang="en-US" sz="1100" dirty="0" err="1" smtClean="0"/>
              <a:t>Brikken</a:t>
            </a:r>
            <a:r>
              <a:rPr lang="en-US" sz="1100" dirty="0" smtClean="0"/>
              <a:t> </a:t>
            </a:r>
            <a:r>
              <a:rPr lang="en-US" sz="1100" dirty="0" err="1" smtClean="0"/>
              <a:t>leses</a:t>
            </a:r>
            <a:r>
              <a:rPr lang="en-US" sz="1100" dirty="0" smtClean="0"/>
              <a:t> </a:t>
            </a:r>
            <a:r>
              <a:rPr lang="en-US" sz="1100" dirty="0" err="1" smtClean="0"/>
              <a:t>av</a:t>
            </a:r>
            <a:r>
              <a:rPr lang="en-US" sz="1100" dirty="0" smtClean="0"/>
              <a:t> </a:t>
            </a:r>
            <a:r>
              <a:rPr lang="en-US" sz="1100" dirty="0" err="1" smtClean="0"/>
              <a:t>etter</a:t>
            </a:r>
            <a:r>
              <a:rPr lang="en-US" sz="1100" dirty="0" smtClean="0"/>
              <a:t> </a:t>
            </a:r>
            <a:r>
              <a:rPr lang="en-US" sz="1100" dirty="0" err="1" smtClean="0"/>
              <a:t>målgang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18442" name="TekstSylinder 11"/>
          <p:cNvSpPr txBox="1">
            <a:spLocks noChangeArrowheads="1"/>
          </p:cNvSpPr>
          <p:nvPr/>
        </p:nvSpPr>
        <p:spPr bwMode="auto">
          <a:xfrm>
            <a:off x="115888" y="8010557"/>
            <a:ext cx="22329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100" dirty="0" smtClean="0"/>
              <a:t>Eksempel </a:t>
            </a:r>
            <a:r>
              <a:rPr lang="nb-NO" sz="1100" dirty="0" smtClean="0"/>
              <a:t>på stempling og sjekk av stempling </a:t>
            </a:r>
            <a:r>
              <a:rPr lang="nb-NO" sz="1100" dirty="0" smtClean="0"/>
              <a:t>i høy fart</a:t>
            </a:r>
            <a:endParaRPr lang="nb-NO" sz="1100" dirty="0"/>
          </a:p>
        </p:txBody>
      </p:sp>
      <p:pic>
        <p:nvPicPr>
          <p:cNvPr id="18444" name="Bilde 17" descr="em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888" y="8532813"/>
            <a:ext cx="155733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32" y="3053454"/>
            <a:ext cx="17907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200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4" y="4539952"/>
            <a:ext cx="828704" cy="104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4" y="5940152"/>
            <a:ext cx="769098" cy="96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C:\Users\Tommy\Documents\touchfree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32" y="7046883"/>
            <a:ext cx="1257813" cy="19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mmy\Documents\touchfree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7046883"/>
            <a:ext cx="1584176" cy="19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</TotalTime>
  <Words>75</Words>
  <Application>Microsoft Office PowerPoint</Application>
  <PresentationFormat>Skjermfremvisning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Informasjon Touch-Free 26/04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Tommy</dc:creator>
  <cp:lastModifiedBy>Tommy</cp:lastModifiedBy>
  <cp:revision>67</cp:revision>
  <cp:lastPrinted>2011-10-27T08:57:24Z</cp:lastPrinted>
  <dcterms:created xsi:type="dcterms:W3CDTF">2011-01-25T14:15:15Z</dcterms:created>
  <dcterms:modified xsi:type="dcterms:W3CDTF">2013-04-16T12:04:42Z</dcterms:modified>
</cp:coreProperties>
</file>